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jtoxgzBdI9M5iN4CdU0nYfdKYb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3352800"/>
            <a:ext cx="77724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Mercer on Mission Cambodia 2022</a:t>
            </a:r>
            <a:br>
              <a:rPr lang="en-US" sz="2400"/>
            </a:br>
            <a:r>
              <a:rPr lang="en-US" sz="2400"/>
              <a:t>Instrumentation of Fitting Prosthetics</a:t>
            </a:r>
            <a:br>
              <a:rPr lang="en-US" sz="2400"/>
            </a:br>
            <a:r>
              <a:rPr lang="en-US" sz="2400"/>
              <a:t>EGR 292/BME 492/592</a:t>
            </a:r>
            <a:br>
              <a:rPr lang="en-US"/>
            </a:b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71600" y="1219200"/>
            <a:ext cx="6400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400">
                <a:solidFill>
                  <a:schemeClr val="dk1"/>
                </a:solidFill>
              </a:rPr>
              <a:t>Fitting the Below-Knee Prosthesis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Complete the Prosthesis Assembly</a:t>
            </a:r>
            <a:endParaRPr sz="3600"/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457200" y="1295400"/>
            <a:ext cx="4191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inventory, collect parts: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Distal plate/proximal flange assembly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Foot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Foot cover	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Insert 4 set screws each in proximal flange and distal flange (already attached to foot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Assemble foot inside foot cover</a:t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110" y="1371600"/>
            <a:ext cx="5898591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1981200"/>
            <a:ext cx="1828800" cy="239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3810000"/>
            <a:ext cx="1905000" cy="215483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4495800" y="3048000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Distal plate/proximal flange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"/>
          <p:cNvSpPr txBox="1"/>
          <p:nvPr/>
        </p:nvSpPr>
        <p:spPr>
          <a:xfrm>
            <a:off x="6705600" y="4419600"/>
            <a:ext cx="2133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 with distal flange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 txBox="1"/>
          <p:nvPr/>
        </p:nvSpPr>
        <p:spPr>
          <a:xfrm>
            <a:off x="4724400" y="6019800"/>
            <a:ext cx="2133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 cover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Assemble Plate/Flange to Socket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457200" y="1600200"/>
            <a:ext cx="510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Attach distal plate/proximal flange to distal end of 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Distal plate is inserted into the 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Four holes are drilled in base of socket using small step bit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Proximal flange is attached using four screws through the plate and socket base into the flange</a:t>
            </a:r>
            <a:endParaRPr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799" y="1600200"/>
            <a:ext cx="221197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3886200"/>
            <a:ext cx="1752600" cy="2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Assemble Foot Assembly to Socket</a:t>
            </a:r>
            <a:endParaRPr/>
          </a:p>
        </p:txBody>
      </p:sp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12" y="2057400"/>
            <a:ext cx="2562704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/>
          <p:nvPr/>
        </p:nvSpPr>
        <p:spPr>
          <a:xfrm>
            <a:off x="457200" y="1600200"/>
            <a:ext cx="510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patient sitting, estimate pylon 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 a pylon ~1 cm longer than estimate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one end of pylon into proximal flange, other end into distal flange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gait angle of foot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midline of socket between big toe and second toe of foot shell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Tighten all 8 set screws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Adjust Limb Length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457200" y="1600200"/>
            <a:ext cx="464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Fit socket to patient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Have patient stand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Shoe off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Bear weight equally on both legs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Feet together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Palpate ASIS to determine limb length discrepancy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prosthesis is too long, add wooden shims under natural foot until level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 pylon and mark it for cutting using the stack of shims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Cut the pylon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Reassemble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Fit to patient, confirm limb length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18822" l="0" r="0" t="18822"/>
          <a:stretch/>
        </p:blipFill>
        <p:spPr>
          <a:xfrm>
            <a:off x="5084366" y="1600201"/>
            <a:ext cx="360243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4267200"/>
            <a:ext cx="3288885" cy="218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Install Knee Strap</a:t>
            </a:r>
            <a:endParaRPr sz="3600"/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457200" y="1219200"/>
            <a:ext cx="4495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Mark holes for knee strap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1 mounting hole each side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Holes at level of distal aspect of patella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1-1.5 cm posterior to midline of socket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Drill 5 mm holes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Install with temporary screws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Adjust so belt fits snugly superior to patella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Adjust tension in connecting straps</a:t>
            </a:r>
            <a:endParaRPr/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1143000"/>
            <a:ext cx="2378869" cy="270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810000"/>
            <a:ext cx="2411127" cy="272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Assist Patient in Walking</a:t>
            </a:r>
            <a:endParaRPr sz="3600"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457200" y="1600200"/>
            <a:ext cx="5335979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Check gait angle of foot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Tighten all set screws!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Observe and assist as patient walks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Comfort			–  Alignment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Stability			–  Gait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Patient satisfaction		–  Pistoning, 				rotation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Modify as necessary, repeating above steps, until both you and the patient are satisfied.</a:t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267200"/>
            <a:ext cx="2695575" cy="2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799" y="2209800"/>
            <a:ext cx="2517693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Approvals</a:t>
            </a:r>
            <a:endParaRPr sz="3600"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Especially early on have a faculty member do pre-check of the fit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given go-ahead: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Let it be known that you are ready for Dr. Vo to evaluate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While waiting for Dr. Vo, you can begin final safety/cosmetic tasks below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When Dr. Vo checks the patient, he will observe the patient’s gait and chat with the patient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he approves, he will sign the intake form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not, he will recommend changes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Final Safety and Cosmetic Tasks</a:t>
            </a:r>
            <a:endParaRPr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457200" y="1600200"/>
            <a:ext cx="5638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both proximal and distal flanges, drill (5 mm), tap and install through bolts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proximal flange, Loctite all set screws and through-bolt; tighten securely with drill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Replace temporary strap screws with brass rivets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Cut air/access hole on medial side of socket (large step bit)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Glue foam using Super Glue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810000"/>
            <a:ext cx="28575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1219200"/>
            <a:ext cx="1752600" cy="2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Final Safety and Cosmetic Tasks</a:t>
            </a:r>
            <a:endParaRPr/>
          </a:p>
        </p:txBody>
      </p:sp>
      <p:sp>
        <p:nvSpPr>
          <p:cNvPr id="221" name="Google Shape;221;p18"/>
          <p:cNvSpPr txBox="1"/>
          <p:nvPr>
            <p:ph idx="1" type="body"/>
          </p:nvPr>
        </p:nvSpPr>
        <p:spPr>
          <a:xfrm>
            <a:off x="457200" y="1600200"/>
            <a:ext cx="4343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Cut and flare grey PVC cosmetic piece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Cut “mouse-hole” at unflared end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 the foot, install flared grey piece and flared grey ring, reinstall foot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Loctite all set screws and through bolt; tighten securely with drill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Seal all joints with Super Glue and silicone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Double-check everything with your partner!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371600"/>
            <a:ext cx="13081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200" y="3048000"/>
            <a:ext cx="18161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6400800" y="1676400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 PVC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5029200" y="5562600"/>
            <a:ext cx="3429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Prosthesis with grey cosmetic pieces installed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Check Out</a:t>
            </a:r>
            <a:endParaRPr/>
          </a:p>
        </p:txBody>
      </p:sp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inventory, get a pair of shoes for the patient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Present the finished prosthesis  to the patient with a smile!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Put shoes on prosthesis and patient’s natural foot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Patient may wish to try on finished prosthesis and wear it out, or may not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 a photo of patient with the team if you wish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Escort the patient with signed form to pharmacy for discharge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Parts of the BK Prosthesis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57200" y="1600200"/>
            <a:ext cx="3733800" cy="38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Knee Strap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Patella bearing insert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Foam Insert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Internal (distal) plate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Proximal Flange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Pylon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Distal flange/foot assembly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Foot cover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Ideal fitting socket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1625" y="1168249"/>
            <a:ext cx="5020125" cy="561692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00" y="3508850"/>
            <a:ext cx="1673525" cy="28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Final Comments</a:t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procedure described here should be </a:t>
            </a:r>
            <a:r>
              <a:rPr b="1" lang="en-US"/>
              <a:t>generally</a:t>
            </a:r>
            <a:r>
              <a:rPr lang="en-US"/>
              <a:t> followed for each BK patient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Since each patient is different, there may be variations in the process to accommodate the patient’s specific needs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substantial variations should be discussed and approved by faculty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patient’s safety and specific needs are the foremost requirements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BK Socket Sizes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457200" y="1600200"/>
            <a:ext cx="4953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Standard Sockets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Small: 34 cm circumference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Short: 28 cm length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Medium:  34 cm length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Extra long: 45 cm length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Medium: 38 cm circumference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Medium: 34 cm length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Large: 40 cm circumference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Long: 41 cm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Irregular sockets (various sizes)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 txBox="1"/>
          <p:nvPr>
            <p:ph idx="2" type="body"/>
          </p:nvPr>
        </p:nvSpPr>
        <p:spPr>
          <a:xfrm>
            <a:off x="5486400" y="1600200"/>
            <a:ext cx="3276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Foam Inserts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4 mm thick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Gather and Record Patient Information</a:t>
            </a:r>
            <a:endParaRPr sz="3600"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457200" y="1600200"/>
            <a:ext cx="3352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Greet patient, smile, introduce yourself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patient tag with intake form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a small piece of black tape on the patient’s ID tag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Check for special medical concerns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Hypertension, diabetes, etc.</a:t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1219200"/>
            <a:ext cx="4521154" cy="33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533400" y="4586287"/>
            <a:ext cx="6400800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 residual limb and record: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 of motion and muscle strength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legs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Fitting concerns: edema, neuropathy, wounds or sensitive areas, boney protrusions, valgus/varus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a sock on the patient’s stump and record: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Stump size measurements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457200" y="274650"/>
            <a:ext cx="451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/>
              <a:t>Socket Selection and Initial Fitting</a:t>
            </a:r>
            <a:endParaRPr sz="3600"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1143000"/>
            <a:ext cx="3063542" cy="269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600" y="29175"/>
            <a:ext cx="8721976" cy="67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310850" y="1617050"/>
            <a:ext cx="5105400" cy="5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inventory: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Select a 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Pick up a foam sleeve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Test fit the socket with/without foam sleeve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Socket should slide up to the patella with a snug and straight fit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socket is valgus/varus or causing pain, identify and execute preliminary modifications, e.g.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Trim the foam at bony protrusions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Heat and flare the wings of the 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Heat and bubble the socket to accommodate protrusions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Add extra foam at local areas</a:t>
            </a:r>
            <a:endParaRPr/>
          </a:p>
          <a:p>
            <a:pPr indent="-16129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Modify the socket as needed</a:t>
            </a:r>
            <a:endParaRPr sz="3600"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644207"/>
            <a:ext cx="2819726" cy="264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8817" y="1523598"/>
            <a:ext cx="3080419" cy="2747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304800" y="1219200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5849026" y="1154266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Grinding/smoothing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More socket modifications</a:t>
            </a:r>
            <a:endParaRPr sz="4000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366447"/>
            <a:ext cx="232325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2133600"/>
            <a:ext cx="3353386" cy="286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533400" y="1752600"/>
            <a:ext cx="304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foam padding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4724400" y="1752600"/>
            <a:ext cx="304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Heating/bubbling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Install Patella Bearing Support</a:t>
            </a:r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524000"/>
            <a:ext cx="1151890" cy="73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3429000"/>
            <a:ext cx="2953530" cy="243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5257800" y="5943600"/>
            <a:ext cx="320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Patella bearing support installed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457200" y="1447800"/>
            <a:ext cx="4343400" cy="5201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Patella bearing support is located inside the socket just below the patella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Using template, drill 2 5mm holes to line up with posts on patella bearing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Insert patella bearing inside the socket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Drill pilot hole through socket aligned with center hole on patella bearing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Insert small wood screw to secure patella bearing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Break/grind off end of screw and plastic posts on outside of socket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Patient Comfort When Bearing Weight</a:t>
            </a:r>
            <a:endParaRPr/>
          </a:p>
        </p:txBody>
      </p:sp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457200" y="1600200"/>
            <a:ext cx="4800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preliminary mods appear satisfactory, have the patient stand and bear weight on the socket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Continue socket modifications until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Patient is comfortable when bearing weight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Socket is straight and stable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with the patient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1447800"/>
            <a:ext cx="27908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2016-05-21T17:11:07Z</dcterms:created>
  <dc:creator>kunz_rk</dc:creator>
</cp:coreProperties>
</file>